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1" r:id="rId6"/>
    <p:sldId id="286" r:id="rId7"/>
    <p:sldId id="280" r:id="rId8"/>
    <p:sldId id="283" r:id="rId9"/>
    <p:sldId id="284" r:id="rId10"/>
    <p:sldId id="285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86"/>
            <p14:sldId id="280"/>
            <p14:sldId id="283"/>
            <p14:sldId id="284"/>
            <p14:sldId id="285"/>
            <p14:sldId id="287"/>
            <p14:sldId id="288"/>
            <p14:sldId id="289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1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7/25/2026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7/25/2026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7/25/2026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PENYAMAAN PERSEPSI PEMETAAN CP/TP BIOLOGI SMA T.A. 2026/2027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Rapat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online MGMP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Biologi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Provinsi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Lampung</a:t>
            </a:r>
          </a:p>
        </p:txBody>
      </p:sp>
      <p:pic>
        <p:nvPicPr>
          <p:cNvPr id="4" name="Picture 3" descr="PowerPoint program icon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E97F3B4-6CA0-9DBF-1F70-89BBC395CF3F}"/>
              </a:ext>
            </a:extLst>
          </p:cNvPr>
          <p:cNvSpPr txBox="1">
            <a:spLocks/>
          </p:cNvSpPr>
          <p:nvPr/>
        </p:nvSpPr>
        <p:spPr>
          <a:xfrm>
            <a:off x="873040" y="4011367"/>
            <a:ext cx="9582736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3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sz="2400" dirty="0">
                <a:solidFill>
                  <a:schemeClr val="bg1"/>
                </a:solidFill>
                <a:latin typeface="+mj-lt"/>
              </a:rPr>
              <a:t>Lampung, 18 Juli 2026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FF45C-003B-8F6C-131B-47BB8E988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3E748-E2DD-AA77-02D0-45DBE95D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87" t="29001" r="22000" b="16499"/>
          <a:stretch>
            <a:fillRect/>
          </a:stretch>
        </p:blipFill>
        <p:spPr>
          <a:xfrm>
            <a:off x="365760" y="205740"/>
            <a:ext cx="11475720" cy="65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Rockwell Extra Bold" panose="02060903040505020403" pitchFamily="18" charset="0"/>
                <a:cs typeface="Segoe UI Light" panose="020B0502040204020203" pitchFamily="34" charset="0"/>
              </a:rPr>
              <a:t>DASAR CP DAN TP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07938-8885-19AF-1331-A004B5355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4625" t="22835" r="14125" b="9833"/>
          <a:stretch>
            <a:fillRect/>
          </a:stretch>
        </p:blipFill>
        <p:spPr>
          <a:xfrm>
            <a:off x="224027" y="1371600"/>
            <a:ext cx="5959603" cy="316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5FF02-CEAA-DC12-B5DD-D735291CF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6375" t="25333" r="14744" b="16333"/>
          <a:stretch>
            <a:fillRect/>
          </a:stretch>
        </p:blipFill>
        <p:spPr>
          <a:xfrm>
            <a:off x="6309360" y="2411730"/>
            <a:ext cx="5650993" cy="39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CEEF7-1003-00B4-7874-06B6EA7DA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5545E5E-FE3F-33F8-892C-A48F8495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Rockwell Extra Bold" panose="02060903040505020403" pitchFamily="18" charset="0"/>
                <a:cs typeface="Segoe UI Light" panose="020B0502040204020203" pitchFamily="34" charset="0"/>
              </a:rPr>
              <a:t>Panduan Mapel </a:t>
            </a:r>
            <a:r>
              <a:rPr lang="en-US" sz="3200" b="1" dirty="0" err="1">
                <a:latin typeface="Rockwell Extra Bold" panose="02060903040505020403" pitchFamily="18" charset="0"/>
                <a:cs typeface="Segoe UI Light" panose="020B0502040204020203" pitchFamily="34" charset="0"/>
              </a:rPr>
              <a:t>Terbaru</a:t>
            </a:r>
            <a:endParaRPr lang="en-US" sz="3200" b="1" dirty="0">
              <a:latin typeface="Rockwell Extra Bold" panose="02060903040505020403" pitchFamily="18" charset="0"/>
              <a:cs typeface="Segoe UI 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808C0-BB1B-BB74-1523-3330CCB009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63" t="23167" r="34844" b="11000"/>
          <a:stretch>
            <a:fillRect/>
          </a:stretch>
        </p:blipFill>
        <p:spPr>
          <a:xfrm>
            <a:off x="1383030" y="1348740"/>
            <a:ext cx="4434840" cy="5198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B7B173-3C8A-ECDC-0A23-351721951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3937" t="22000" r="34844" b="9811"/>
          <a:stretch>
            <a:fillRect/>
          </a:stretch>
        </p:blipFill>
        <p:spPr>
          <a:xfrm>
            <a:off x="6480810" y="1348740"/>
            <a:ext cx="4240530" cy="52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8CED2-4707-462A-8EED-7E349FD3E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4A4239-AB54-84A0-980F-3D37E502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DASAR CP (BSKAP 46)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2C310-4E2F-F055-43E3-6695C4278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2010" y="0"/>
            <a:ext cx="7246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277FA-31E7-D943-D60E-BA4CD42FD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1E6899-CEE7-2C47-2C7B-3E06BE1D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50" t="26500" r="27063" b="13500"/>
          <a:stretch>
            <a:fillRect/>
          </a:stretch>
        </p:blipFill>
        <p:spPr>
          <a:xfrm>
            <a:off x="1546860" y="199680"/>
            <a:ext cx="9117330" cy="645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ED87D-3170-274A-01D0-3B0E4818D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2E62489-6CF3-59FD-C74B-155052E1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DASAR CP (BSKAP 46)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F3284-3234-FAB1-4FEB-2C9EBA20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86" y="379476"/>
            <a:ext cx="7479604" cy="61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65757-A6A2-2885-8317-BE93AC925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C1B929-3BEA-FEC7-F020-13BD520524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81" t="25000" r="27063" b="12667"/>
          <a:stretch>
            <a:fillRect/>
          </a:stretch>
        </p:blipFill>
        <p:spPr>
          <a:xfrm>
            <a:off x="2352674" y="-7840"/>
            <a:ext cx="7351395" cy="5208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54CFB-7430-4991-C0DA-01DB19AD84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156" t="54000" r="27250" b="23500"/>
          <a:stretch>
            <a:fillRect/>
          </a:stretch>
        </p:blipFill>
        <p:spPr>
          <a:xfrm>
            <a:off x="2438429" y="5154930"/>
            <a:ext cx="7265640" cy="16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7548B-A72E-3878-E713-BB9D1E4C6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1282BC-1D46-6B3A-B8AD-5CD84D85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13" t="28666" r="29593" b="10334"/>
          <a:stretch>
            <a:fillRect/>
          </a:stretch>
        </p:blipFill>
        <p:spPr>
          <a:xfrm>
            <a:off x="1543050" y="0"/>
            <a:ext cx="9418320" cy="673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A0D3-2BFE-76AB-8403-6A481EC7A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F5EDA-4D3D-D206-3C2E-EB5DF2D7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57" t="28167" r="24719" b="15667"/>
          <a:stretch>
            <a:fillRect/>
          </a:stretch>
        </p:blipFill>
        <p:spPr>
          <a:xfrm>
            <a:off x="914400" y="251459"/>
            <a:ext cx="10298430" cy="64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in32 v2" id="{08D89365-2E4C-432D-9349-8DF9B80AEEA1}" vid="{010FF314-90DF-4A21-BD0D-ADCBA3423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EE4EA-81C0-48D0-BEBD-A2EFD6B38B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2FC9C26-AD58-4393-99DE-F67958CF6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63EE24-83AF-4B4D-B45B-11D1ECD436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{52C94639-E498-47F9-A133-2F7FB4C8E35A}TF2989475c-5427-4edb-9ec1-00f4ce72165b77c8433f_win32-c33c42577f73</Template>
  <TotalTime>132</TotalTime>
  <Words>44</Words>
  <Application>Microsoft Office PowerPoint</Application>
  <PresentationFormat>Widescreen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Rockwell Extra Bold</vt:lpstr>
      <vt:lpstr>Segoe UI</vt:lpstr>
      <vt:lpstr>Segoe UI Light</vt:lpstr>
      <vt:lpstr>Custom</vt:lpstr>
      <vt:lpstr>PENYAMAAN PERSEPSI PEMETAAN CP/TP BIOLOGI SMA T.A. 2026/2027</vt:lpstr>
      <vt:lpstr>DASAR CP DAN TP</vt:lpstr>
      <vt:lpstr>Panduan Mapel Terbaru</vt:lpstr>
      <vt:lpstr>DASAR CP (BSKAP 46)</vt:lpstr>
      <vt:lpstr>PowerPoint Presentation</vt:lpstr>
      <vt:lpstr>DASAR CP (BSKAP 46)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 hp</dc:creator>
  <cp:keywords/>
  <cp:lastModifiedBy>hp hp</cp:lastModifiedBy>
  <cp:revision>2</cp:revision>
  <dcterms:created xsi:type="dcterms:W3CDTF">2026-07-18T02:45:11Z</dcterms:created>
  <dcterms:modified xsi:type="dcterms:W3CDTF">2026-07-25T07:04:49Z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